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3131" autoAdjust="0"/>
  </p:normalViewPr>
  <p:slideViewPr>
    <p:cSldViewPr snapToGrid="0">
      <p:cViewPr varScale="1">
        <p:scale>
          <a:sx n="92" d="100"/>
          <a:sy n="92" d="100"/>
        </p:scale>
        <p:origin x="6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3A00B-701B-4604-97A1-DDE57198FE7A}" type="datetimeFigureOut">
              <a:rPr lang="en-AU" smtClean="0"/>
              <a:t>26/07/2018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05497-9CFE-4268-80BB-54362B122D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0234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Image description: </a:t>
            </a:r>
            <a:r>
              <a:rPr lang="en-A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Laboratory glassware and periodic table of elements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5497-9CFE-4268-80BB-54362B122D19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9999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 </a:t>
            </a:r>
          </a:p>
          <a:p>
            <a:r>
              <a:rPr lang="en-US" baseline="0" dirty="0"/>
              <a:t>Before beginning the chapter, divide the students into small groups and ask them to answer the questions to the best of their ability. </a:t>
            </a:r>
          </a:p>
          <a:p>
            <a:r>
              <a:rPr lang="en-US" baseline="0" dirty="0"/>
              <a:t>After completing the chapter, read through each of the stimulus questions with the students. As a class answer each of the questions. </a:t>
            </a:r>
          </a:p>
          <a:p>
            <a:r>
              <a:rPr lang="en-US" baseline="0" dirty="0"/>
              <a:t>Asks the students to review the answers that they wrote before completing the chapter to the final answers.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5497-9CFE-4268-80BB-54362B122D1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8792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1.1,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83453-10A8-46A3-87D9-1BD4388325F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48467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As a class read the science as a human </a:t>
            </a:r>
            <a:r>
              <a:rPr lang="en-US" baseline="0" dirty="0" err="1"/>
              <a:t>endeavour</a:t>
            </a:r>
            <a:r>
              <a:rPr lang="en-US" baseline="0" dirty="0"/>
              <a:t>.</a:t>
            </a:r>
          </a:p>
          <a:p>
            <a:r>
              <a:rPr lang="en-US" baseline="0" dirty="0"/>
              <a:t>Discuss the quote by Mendeleev.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05497-9CFE-4268-80BB-54362B122D19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3301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1.2,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83453-10A8-46A3-87D9-1BD4388325F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68384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1.3,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83453-10A8-46A3-87D9-1BD4388325F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80442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1.3,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83453-10A8-46A3-87D9-1BD4388325F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6347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18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1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5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1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4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8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5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55007-7965-40CE-BF26-11EF1E0092E6}" type="datetimeFigureOut">
              <a:rPr lang="en-US" smtClean="0"/>
              <a:t>7/26/2018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51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AB77E1-012C-4E52-A7AC-9B7370292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64" y="0"/>
            <a:ext cx="10736836" cy="68582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Chapter 1: The periodic table and trends</a:t>
            </a:r>
          </a:p>
        </p:txBody>
      </p:sp>
    </p:spTree>
    <p:extLst>
      <p:ext uri="{BB962C8B-B14F-4D97-AF65-F5344CB8AC3E}">
        <p14:creationId xmlns:p14="http://schemas.microsoft.com/office/powerpoint/2010/main" val="198606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Stimulus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Why was Dmitri Mendeleev’s work such an important breakthrough?</a:t>
            </a:r>
          </a:p>
          <a:p>
            <a:r>
              <a:rPr lang="en-AU" dirty="0"/>
              <a:t>How does the periodic table help us to compare and explain the properties of elements?</a:t>
            </a:r>
          </a:p>
        </p:txBody>
      </p:sp>
    </p:spTree>
    <p:extLst>
      <p:ext uri="{BB962C8B-B14F-4D97-AF65-F5344CB8AC3E}">
        <p14:creationId xmlns:p14="http://schemas.microsoft.com/office/powerpoint/2010/main" val="73426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1.1 </a:t>
            </a:r>
            <a:r>
              <a:rPr lang="en-AU" dirty="0"/>
              <a:t>The periodic table of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716376"/>
              </p:ext>
            </p:extLst>
          </p:nvPr>
        </p:nvGraphicFramePr>
        <p:xfrm>
          <a:off x="838200" y="2618804"/>
          <a:ext cx="8128000" cy="1010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791855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459345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4346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element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IUPAC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periodic table of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elements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period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group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atomic 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6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1868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Science as a human endeavour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10482548" cy="173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29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1.2 </a:t>
            </a:r>
            <a:r>
              <a:rPr lang="en-AU" dirty="0"/>
              <a:t>Trends in the periodic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372556"/>
              </p:ext>
            </p:extLst>
          </p:nvPr>
        </p:nvGraphicFramePr>
        <p:xfrm>
          <a:off x="838200" y="2618804"/>
          <a:ext cx="8305800" cy="1285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84346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atomic radius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nucleus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electron shells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valence shell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valency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ionic radius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 ionisation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energy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successive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ionisation energies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electronegativity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6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596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1.3 </a:t>
            </a:r>
            <a:r>
              <a:rPr lang="en-AU" dirty="0"/>
              <a:t>Metallic and non-metallic character in </a:t>
            </a:r>
            <a:br>
              <a:rPr lang="en-AU" dirty="0"/>
            </a:br>
            <a:r>
              <a:rPr lang="en-AU" dirty="0"/>
              <a:t>	the periodic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685348"/>
              </p:ext>
            </p:extLst>
          </p:nvPr>
        </p:nvGraphicFramePr>
        <p:xfrm>
          <a:off x="838200" y="2618804"/>
          <a:ext cx="4876800" cy="3708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malleability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ductility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sublimation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675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</a:t>
            </a:r>
            <a:r>
              <a:rPr lang="en-AU" dirty="0"/>
              <a:t>Properties of the oxides of the elements</a:t>
            </a:r>
            <a:br>
              <a:rPr lang="en-AU" dirty="0"/>
            </a:br>
            <a:r>
              <a:rPr lang="en-AU" dirty="0"/>
              <a:t>	in period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225892"/>
              </p:ext>
            </p:extLst>
          </p:nvPr>
        </p:nvGraphicFramePr>
        <p:xfrm>
          <a:off x="838200" y="2618804"/>
          <a:ext cx="8128000" cy="12801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4346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oxide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giant covalent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covalent bond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molecule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intermolecular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forces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alkali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neutralisation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amphoteric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substance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6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6412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362</Words>
  <Application>Microsoft Office PowerPoint</Application>
  <PresentationFormat>Widescreen</PresentationFormat>
  <Paragraphs>75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Chapter 1: The periodic table and trends</vt:lpstr>
      <vt:lpstr>Stimulus questions</vt:lpstr>
      <vt:lpstr>1.1 The periodic table of elements</vt:lpstr>
      <vt:lpstr>Science as a human endeavour</vt:lpstr>
      <vt:lpstr>1.2 Trends in the periodic table</vt:lpstr>
      <vt:lpstr>1.3 Metallic and non-metallic character in   the periodic table</vt:lpstr>
      <vt:lpstr>1.4 Properties of the oxides of the elements  in period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The periodic table and trends</dc:title>
  <dc:creator>Lanyon-Owen, Alyssa</dc:creator>
  <cp:lastModifiedBy>Tomlin, Simon</cp:lastModifiedBy>
  <cp:revision>8</cp:revision>
  <dcterms:created xsi:type="dcterms:W3CDTF">2017-09-28T00:12:25Z</dcterms:created>
  <dcterms:modified xsi:type="dcterms:W3CDTF">2018-07-25T23:47:44Z</dcterms:modified>
</cp:coreProperties>
</file>